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
  </p:notesMasterIdLst>
  <p:sldIdLst>
    <p:sldId id="296" r:id="rId2"/>
    <p:sldId id="304" r:id="rId3"/>
    <p:sldId id="297" r:id="rId4"/>
    <p:sldId id="298" r:id="rId5"/>
    <p:sldId id="299" r:id="rId6"/>
    <p:sldId id="300" r:id="rId7"/>
    <p:sldId id="301" r:id="rId8"/>
    <p:sldId id="305" r:id="rId9"/>
    <p:sldId id="302" r:id="rId10"/>
    <p:sldId id="303" r:id="rId11"/>
  </p:sldIdLst>
  <p:sldSz cx="9144000" cy="6858000" type="screen4x3"/>
  <p:notesSz cx="7077075" cy="9363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410" autoAdjust="0"/>
    <p:restoredTop sz="94660"/>
  </p:normalViewPr>
  <p:slideViewPr>
    <p:cSldViewPr snapToGrid="0">
      <p:cViewPr varScale="1">
        <p:scale>
          <a:sx n="64" d="100"/>
          <a:sy n="64" d="100"/>
        </p:scale>
        <p:origin x="1446"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7050" cy="469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08438" y="0"/>
            <a:ext cx="3067050" cy="469900"/>
          </a:xfrm>
          <a:prstGeom prst="rect">
            <a:avLst/>
          </a:prstGeom>
        </p:spPr>
        <p:txBody>
          <a:bodyPr vert="horz" lIns="91440" tIns="45720" rIns="91440" bIns="45720" rtlCol="0"/>
          <a:lstStyle>
            <a:lvl1pPr algn="r">
              <a:defRPr sz="1200"/>
            </a:lvl1pPr>
          </a:lstStyle>
          <a:p>
            <a:fld id="{DC0367F9-31AD-4EFD-B21E-BCF7E47F9527}" type="datetimeFigureOut">
              <a:rPr lang="en-US" smtClean="0"/>
              <a:t>1/3/2020</a:t>
            </a:fld>
            <a:endParaRPr lang="en-US"/>
          </a:p>
        </p:txBody>
      </p:sp>
      <p:sp>
        <p:nvSpPr>
          <p:cNvPr id="4" name="Slide Image Placeholder 3"/>
          <p:cNvSpPr>
            <a:spLocks noGrp="1" noRot="1" noChangeAspect="1"/>
          </p:cNvSpPr>
          <p:nvPr>
            <p:ph type="sldImg" idx="2"/>
          </p:nvPr>
        </p:nvSpPr>
        <p:spPr>
          <a:xfrm>
            <a:off x="1431925" y="1169988"/>
            <a:ext cx="4213225" cy="3160712"/>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8025" y="4505325"/>
            <a:ext cx="5661025" cy="368776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93175"/>
            <a:ext cx="3067050" cy="469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08438" y="8893175"/>
            <a:ext cx="3067050" cy="469900"/>
          </a:xfrm>
          <a:prstGeom prst="rect">
            <a:avLst/>
          </a:prstGeom>
        </p:spPr>
        <p:txBody>
          <a:bodyPr vert="horz" lIns="91440" tIns="45720" rIns="91440" bIns="45720" rtlCol="0" anchor="b"/>
          <a:lstStyle>
            <a:lvl1pPr algn="r">
              <a:defRPr sz="1200"/>
            </a:lvl1pPr>
          </a:lstStyle>
          <a:p>
            <a:fld id="{569B936E-E696-42DC-BA6F-C1A366AC4F3F}" type="slidenum">
              <a:rPr lang="en-US" smtClean="0"/>
              <a:t>‹#›</a:t>
            </a:fld>
            <a:endParaRPr lang="en-US"/>
          </a:p>
        </p:txBody>
      </p:sp>
    </p:spTree>
    <p:extLst>
      <p:ext uri="{BB962C8B-B14F-4D97-AF65-F5344CB8AC3E}">
        <p14:creationId xmlns:p14="http://schemas.microsoft.com/office/powerpoint/2010/main" val="21632381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46C1F3D-8838-4D9B-B947-BECC99D214A1}" type="datetimeFigureOut">
              <a:rPr lang="en-US" smtClean="0"/>
              <a:t>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D8944-B130-4AFA-A267-D5B7D5CF9E22}" type="slidenum">
              <a:rPr lang="en-US" smtClean="0"/>
              <a:t>‹#›</a:t>
            </a:fld>
            <a:endParaRPr lang="en-US"/>
          </a:p>
        </p:txBody>
      </p:sp>
    </p:spTree>
    <p:extLst>
      <p:ext uri="{BB962C8B-B14F-4D97-AF65-F5344CB8AC3E}">
        <p14:creationId xmlns:p14="http://schemas.microsoft.com/office/powerpoint/2010/main" val="7833377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46C1F3D-8838-4D9B-B947-BECC99D214A1}" type="datetimeFigureOut">
              <a:rPr lang="en-US" smtClean="0"/>
              <a:t>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D8944-B130-4AFA-A267-D5B7D5CF9E22}" type="slidenum">
              <a:rPr lang="en-US" smtClean="0"/>
              <a:t>‹#›</a:t>
            </a:fld>
            <a:endParaRPr lang="en-US"/>
          </a:p>
        </p:txBody>
      </p:sp>
    </p:spTree>
    <p:extLst>
      <p:ext uri="{BB962C8B-B14F-4D97-AF65-F5344CB8AC3E}">
        <p14:creationId xmlns:p14="http://schemas.microsoft.com/office/powerpoint/2010/main" val="22657668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46C1F3D-8838-4D9B-B947-BECC99D214A1}" type="datetimeFigureOut">
              <a:rPr lang="en-US" smtClean="0"/>
              <a:t>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D8944-B130-4AFA-A267-D5B7D5CF9E22}" type="slidenum">
              <a:rPr lang="en-US" smtClean="0"/>
              <a:t>‹#›</a:t>
            </a:fld>
            <a:endParaRPr lang="en-US"/>
          </a:p>
        </p:txBody>
      </p:sp>
    </p:spTree>
    <p:extLst>
      <p:ext uri="{BB962C8B-B14F-4D97-AF65-F5344CB8AC3E}">
        <p14:creationId xmlns:p14="http://schemas.microsoft.com/office/powerpoint/2010/main" val="30826359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46C1F3D-8838-4D9B-B947-BECC99D214A1}" type="datetimeFigureOut">
              <a:rPr lang="en-US" smtClean="0"/>
              <a:t>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D8944-B130-4AFA-A267-D5B7D5CF9E22}" type="slidenum">
              <a:rPr lang="en-US" smtClean="0"/>
              <a:t>‹#›</a:t>
            </a:fld>
            <a:endParaRPr lang="en-US"/>
          </a:p>
        </p:txBody>
      </p:sp>
    </p:spTree>
    <p:extLst>
      <p:ext uri="{BB962C8B-B14F-4D97-AF65-F5344CB8AC3E}">
        <p14:creationId xmlns:p14="http://schemas.microsoft.com/office/powerpoint/2010/main" val="30120665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46C1F3D-8838-4D9B-B947-BECC99D214A1}" type="datetimeFigureOut">
              <a:rPr lang="en-US" smtClean="0"/>
              <a:t>1/3/2020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AD8944-B130-4AFA-A267-D5B7D5CF9E22}" type="slidenum">
              <a:rPr lang="en-US" smtClean="0"/>
              <a:t>‹#›</a:t>
            </a:fld>
            <a:endParaRPr lang="en-US"/>
          </a:p>
        </p:txBody>
      </p:sp>
    </p:spTree>
    <p:extLst>
      <p:ext uri="{BB962C8B-B14F-4D97-AF65-F5344CB8AC3E}">
        <p14:creationId xmlns:p14="http://schemas.microsoft.com/office/powerpoint/2010/main" val="33179068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46C1F3D-8838-4D9B-B947-BECC99D214A1}" type="datetimeFigureOut">
              <a:rPr lang="en-US" smtClean="0"/>
              <a:t>1/3/2020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AD8944-B130-4AFA-A267-D5B7D5CF9E22}" type="slidenum">
              <a:rPr lang="en-US" smtClean="0"/>
              <a:t>‹#›</a:t>
            </a:fld>
            <a:endParaRPr lang="en-US"/>
          </a:p>
        </p:txBody>
      </p:sp>
    </p:spTree>
    <p:extLst>
      <p:ext uri="{BB962C8B-B14F-4D97-AF65-F5344CB8AC3E}">
        <p14:creationId xmlns:p14="http://schemas.microsoft.com/office/powerpoint/2010/main" val="1279892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6C1F3D-8838-4D9B-B947-BECC99D214A1}" type="datetimeFigureOut">
              <a:rPr lang="en-US" smtClean="0"/>
              <a:t>1/3/2020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AD8944-B130-4AFA-A267-D5B7D5CF9E22}" type="slidenum">
              <a:rPr lang="en-US" smtClean="0"/>
              <a:t>‹#›</a:t>
            </a:fld>
            <a:endParaRPr lang="en-US"/>
          </a:p>
        </p:txBody>
      </p:sp>
    </p:spTree>
    <p:extLst>
      <p:ext uri="{BB962C8B-B14F-4D97-AF65-F5344CB8AC3E}">
        <p14:creationId xmlns:p14="http://schemas.microsoft.com/office/powerpoint/2010/main" val="37088476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46C1F3D-8838-4D9B-B947-BECC99D214A1}" type="datetimeFigureOut">
              <a:rPr lang="en-US" smtClean="0"/>
              <a:t>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D8944-B130-4AFA-A267-D5B7D5CF9E22}" type="slidenum">
              <a:rPr lang="en-US" smtClean="0"/>
              <a:t>‹#›</a:t>
            </a:fld>
            <a:endParaRPr lang="en-US"/>
          </a:p>
        </p:txBody>
      </p:sp>
    </p:spTree>
    <p:extLst>
      <p:ext uri="{BB962C8B-B14F-4D97-AF65-F5344CB8AC3E}">
        <p14:creationId xmlns:p14="http://schemas.microsoft.com/office/powerpoint/2010/main" val="9057231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46C1F3D-8838-4D9B-B947-BECC99D214A1}" type="datetimeFigureOut">
              <a:rPr lang="en-US" smtClean="0"/>
              <a:t>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D8944-B130-4AFA-A267-D5B7D5CF9E22}" type="slidenum">
              <a:rPr lang="en-US" smtClean="0"/>
              <a:t>‹#›</a:t>
            </a:fld>
            <a:endParaRPr lang="en-US"/>
          </a:p>
        </p:txBody>
      </p:sp>
    </p:spTree>
    <p:extLst>
      <p:ext uri="{BB962C8B-B14F-4D97-AF65-F5344CB8AC3E}">
        <p14:creationId xmlns:p14="http://schemas.microsoft.com/office/powerpoint/2010/main" val="40619324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46C1F3D-8838-4D9B-B947-BECC99D214A1}" type="datetimeFigureOut">
              <a:rPr lang="en-US" smtClean="0"/>
              <a:t>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D8944-B130-4AFA-A267-D5B7D5CF9E22}" type="slidenum">
              <a:rPr lang="en-US" smtClean="0"/>
              <a:t>‹#›</a:t>
            </a:fld>
            <a:endParaRPr lang="en-US"/>
          </a:p>
        </p:txBody>
      </p:sp>
    </p:spTree>
    <p:extLst>
      <p:ext uri="{BB962C8B-B14F-4D97-AF65-F5344CB8AC3E}">
        <p14:creationId xmlns:p14="http://schemas.microsoft.com/office/powerpoint/2010/main" val="6326471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46C1F3D-8838-4D9B-B947-BECC99D214A1}" type="datetimeFigureOut">
              <a:rPr lang="en-US" smtClean="0"/>
              <a:t>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D8944-B130-4AFA-A267-D5B7D5CF9E22}" type="slidenum">
              <a:rPr lang="en-US" smtClean="0"/>
              <a:t>‹#›</a:t>
            </a:fld>
            <a:endParaRPr lang="en-US"/>
          </a:p>
        </p:txBody>
      </p:sp>
    </p:spTree>
    <p:extLst>
      <p:ext uri="{BB962C8B-B14F-4D97-AF65-F5344CB8AC3E}">
        <p14:creationId xmlns:p14="http://schemas.microsoft.com/office/powerpoint/2010/main" val="449506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6C1F3D-8838-4D9B-B947-BECC99D214A1}" type="datetimeFigureOut">
              <a:rPr lang="en-US" smtClean="0"/>
              <a:t>1/3/2020</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AD8944-B130-4AFA-A267-D5B7D5CF9E22}" type="slidenum">
              <a:rPr lang="en-US" smtClean="0"/>
              <a:t>‹#›</a:t>
            </a:fld>
            <a:endParaRPr lang="en-US"/>
          </a:p>
        </p:txBody>
      </p:sp>
    </p:spTree>
    <p:extLst>
      <p:ext uri="{BB962C8B-B14F-4D97-AF65-F5344CB8AC3E}">
        <p14:creationId xmlns:p14="http://schemas.microsoft.com/office/powerpoint/2010/main" val="57122271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1D41D1-0A4C-4480-A3EE-79467FB8F380}"/>
              </a:ext>
            </a:extLst>
          </p:cNvPr>
          <p:cNvSpPr>
            <a:spLocks noGrp="1"/>
          </p:cNvSpPr>
          <p:nvPr>
            <p:ph type="title"/>
          </p:nvPr>
        </p:nvSpPr>
        <p:spPr/>
        <p:txBody>
          <a:bodyPr/>
          <a:lstStyle/>
          <a:p>
            <a:pPr algn="ctr"/>
            <a:r>
              <a:rPr lang="en-US" b="1" dirty="0"/>
              <a:t>The Diary of Sarah Pearson</a:t>
            </a:r>
            <a:br>
              <a:rPr lang="en-US" b="1" dirty="0"/>
            </a:br>
            <a:r>
              <a:rPr lang="en-US" b="1" dirty="0"/>
              <a:t>a Brief Overview</a:t>
            </a:r>
          </a:p>
        </p:txBody>
      </p:sp>
      <p:sp>
        <p:nvSpPr>
          <p:cNvPr id="3" name="Content Placeholder 2">
            <a:extLst>
              <a:ext uri="{FF2B5EF4-FFF2-40B4-BE49-F238E27FC236}">
                <a16:creationId xmlns:a16="http://schemas.microsoft.com/office/drawing/2014/main" id="{AC026455-1E4C-4BCB-96EB-975D9E7D4F54}"/>
              </a:ext>
            </a:extLst>
          </p:cNvPr>
          <p:cNvSpPr>
            <a:spLocks noGrp="1"/>
          </p:cNvSpPr>
          <p:nvPr>
            <p:ph idx="1"/>
          </p:nvPr>
        </p:nvSpPr>
        <p:spPr/>
        <p:txBody>
          <a:bodyPr/>
          <a:lstStyle/>
          <a:p>
            <a:r>
              <a:rPr lang="en-US" dirty="0"/>
              <a:t>Sarah Pearson was the sister of my maternal Grandmother's paternal grandfather</a:t>
            </a:r>
          </a:p>
          <a:p>
            <a:r>
              <a:rPr lang="en-US" dirty="0"/>
              <a:t>Her husband Robert Pearson was caption of the Rose Standish, a three misted square rigger that carried freight from ports on the east coast to far flung corners of the world</a:t>
            </a:r>
          </a:p>
          <a:p>
            <a:r>
              <a:rPr lang="en-US" dirty="0"/>
              <a:t>Sara accompanied him on 3 voyages and kept a journal beginning in 1850</a:t>
            </a:r>
          </a:p>
        </p:txBody>
      </p:sp>
      <p:sp>
        <p:nvSpPr>
          <p:cNvPr id="4" name="TextBox 3">
            <a:extLst>
              <a:ext uri="{FF2B5EF4-FFF2-40B4-BE49-F238E27FC236}">
                <a16:creationId xmlns:a16="http://schemas.microsoft.com/office/drawing/2014/main" id="{BBBC3400-8BE2-48FB-924C-26978A3114FE}"/>
              </a:ext>
            </a:extLst>
          </p:cNvPr>
          <p:cNvSpPr txBox="1"/>
          <p:nvPr/>
        </p:nvSpPr>
        <p:spPr>
          <a:xfrm>
            <a:off x="8340438" y="6492874"/>
            <a:ext cx="554182" cy="230832"/>
          </a:xfrm>
          <a:prstGeom prst="rect">
            <a:avLst/>
          </a:prstGeom>
          <a:noFill/>
        </p:spPr>
        <p:txBody>
          <a:bodyPr wrap="square" rtlCol="0">
            <a:spAutoFit/>
          </a:bodyPr>
          <a:lstStyle/>
          <a:p>
            <a:r>
              <a:rPr lang="en-US" sz="900" b="1" dirty="0"/>
              <a:t>Slide </a:t>
            </a:r>
            <a:fld id="{EACA6D60-DEC7-4D60-9514-D9DD305BBE0A}" type="slidenum">
              <a:rPr lang="en-US" sz="900" b="1" smtClean="0"/>
              <a:t>1</a:t>
            </a:fld>
            <a:endParaRPr lang="en-US" sz="900" b="1" dirty="0"/>
          </a:p>
        </p:txBody>
      </p:sp>
    </p:spTree>
    <p:extLst>
      <p:ext uri="{BB962C8B-B14F-4D97-AF65-F5344CB8AC3E}">
        <p14:creationId xmlns:p14="http://schemas.microsoft.com/office/powerpoint/2010/main" val="30442427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F4D62E-01CE-4D68-A245-6556FA65B77D}"/>
              </a:ext>
            </a:extLst>
          </p:cNvPr>
          <p:cNvSpPr>
            <a:spLocks noGrp="1"/>
          </p:cNvSpPr>
          <p:nvPr>
            <p:ph type="title"/>
          </p:nvPr>
        </p:nvSpPr>
        <p:spPr/>
        <p:txBody>
          <a:bodyPr/>
          <a:lstStyle/>
          <a:p>
            <a:pPr algn="ctr"/>
            <a:r>
              <a:rPr lang="en-US" b="1" dirty="0"/>
              <a:t>Sample Pages</a:t>
            </a:r>
          </a:p>
        </p:txBody>
      </p:sp>
      <p:pic>
        <p:nvPicPr>
          <p:cNvPr id="7" name="Content Placeholder 6">
            <a:extLst>
              <a:ext uri="{FF2B5EF4-FFF2-40B4-BE49-F238E27FC236}">
                <a16:creationId xmlns:a16="http://schemas.microsoft.com/office/drawing/2014/main" id="{A2D537E5-88EF-4D56-A2D4-666D34C4E1F9}"/>
              </a:ext>
            </a:extLst>
          </p:cNvPr>
          <p:cNvPicPr>
            <a:picLocks noGrp="1" noChangeAspect="1"/>
          </p:cNvPicPr>
          <p:nvPr>
            <p:ph idx="1"/>
          </p:nvPr>
        </p:nvPicPr>
        <p:blipFill>
          <a:blip r:embed="rId2"/>
          <a:stretch>
            <a:fillRect/>
          </a:stretch>
        </p:blipFill>
        <p:spPr>
          <a:xfrm>
            <a:off x="241490" y="2139885"/>
            <a:ext cx="8273860" cy="3517497"/>
          </a:xfrm>
          <a:prstGeom prst="rect">
            <a:avLst/>
          </a:prstGeom>
        </p:spPr>
      </p:pic>
      <p:sp>
        <p:nvSpPr>
          <p:cNvPr id="8" name="TextBox 7">
            <a:extLst>
              <a:ext uri="{FF2B5EF4-FFF2-40B4-BE49-F238E27FC236}">
                <a16:creationId xmlns:a16="http://schemas.microsoft.com/office/drawing/2014/main" id="{51BA4E48-B0BF-4C45-BF4A-E67A162BA550}"/>
              </a:ext>
            </a:extLst>
          </p:cNvPr>
          <p:cNvSpPr txBox="1"/>
          <p:nvPr/>
        </p:nvSpPr>
        <p:spPr>
          <a:xfrm>
            <a:off x="8340438" y="6492874"/>
            <a:ext cx="554182" cy="230832"/>
          </a:xfrm>
          <a:prstGeom prst="rect">
            <a:avLst/>
          </a:prstGeom>
          <a:noFill/>
        </p:spPr>
        <p:txBody>
          <a:bodyPr wrap="square" rtlCol="0">
            <a:spAutoFit/>
          </a:bodyPr>
          <a:lstStyle/>
          <a:p>
            <a:r>
              <a:rPr lang="en-US" sz="900" b="1" dirty="0"/>
              <a:t>Slide </a:t>
            </a:r>
            <a:fld id="{EACA6D60-DEC7-4D60-9514-D9DD305BBE0A}" type="slidenum">
              <a:rPr lang="en-US" sz="900" b="1" smtClean="0"/>
              <a:t>2</a:t>
            </a:fld>
            <a:endParaRPr lang="en-US" sz="900" b="1" dirty="0"/>
          </a:p>
        </p:txBody>
      </p:sp>
    </p:spTree>
    <p:extLst>
      <p:ext uri="{BB962C8B-B14F-4D97-AF65-F5344CB8AC3E}">
        <p14:creationId xmlns:p14="http://schemas.microsoft.com/office/powerpoint/2010/main" val="27891935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4AEF0-EE73-4CB2-9326-332FC2825834}"/>
              </a:ext>
            </a:extLst>
          </p:cNvPr>
          <p:cNvSpPr>
            <a:spLocks noGrp="1"/>
          </p:cNvSpPr>
          <p:nvPr>
            <p:ph type="title"/>
          </p:nvPr>
        </p:nvSpPr>
        <p:spPr/>
        <p:txBody>
          <a:bodyPr>
            <a:normAutofit/>
          </a:bodyPr>
          <a:lstStyle/>
          <a:p>
            <a:pPr algn="ctr"/>
            <a:r>
              <a:rPr lang="en-US" b="1" dirty="0"/>
              <a:t>1</a:t>
            </a:r>
            <a:r>
              <a:rPr lang="en-US" b="1" baseline="30000" dirty="0"/>
              <a:t>st</a:t>
            </a:r>
            <a:r>
              <a:rPr lang="en-US" b="1" dirty="0"/>
              <a:t> Journey Feb. 1850 to Aug. 1851</a:t>
            </a:r>
            <a:br>
              <a:rPr lang="en-US" b="1" dirty="0"/>
            </a:br>
            <a:r>
              <a:rPr lang="en-US" b="1" dirty="0"/>
              <a:t>Around the World </a:t>
            </a:r>
          </a:p>
        </p:txBody>
      </p:sp>
      <p:pic>
        <p:nvPicPr>
          <p:cNvPr id="5" name="Content Placeholder 4">
            <a:extLst>
              <a:ext uri="{FF2B5EF4-FFF2-40B4-BE49-F238E27FC236}">
                <a16:creationId xmlns:a16="http://schemas.microsoft.com/office/drawing/2014/main" id="{2E87CB32-7149-4C63-9189-68DD3C082207}"/>
              </a:ext>
            </a:extLst>
          </p:cNvPr>
          <p:cNvPicPr>
            <a:picLocks noGrp="1" noChangeAspect="1"/>
          </p:cNvPicPr>
          <p:nvPr>
            <p:ph idx="1"/>
          </p:nvPr>
        </p:nvPicPr>
        <p:blipFill>
          <a:blip r:embed="rId2"/>
          <a:stretch>
            <a:fillRect/>
          </a:stretch>
        </p:blipFill>
        <p:spPr>
          <a:xfrm>
            <a:off x="1056671" y="1825625"/>
            <a:ext cx="7030657" cy="4351338"/>
          </a:xfrm>
          <a:prstGeom prst="rect">
            <a:avLst/>
          </a:prstGeom>
        </p:spPr>
      </p:pic>
      <p:sp>
        <p:nvSpPr>
          <p:cNvPr id="4" name="TextBox 3">
            <a:extLst>
              <a:ext uri="{FF2B5EF4-FFF2-40B4-BE49-F238E27FC236}">
                <a16:creationId xmlns:a16="http://schemas.microsoft.com/office/drawing/2014/main" id="{570261D5-7C7F-4E29-A8D8-726554BCF712}"/>
              </a:ext>
            </a:extLst>
          </p:cNvPr>
          <p:cNvSpPr txBox="1"/>
          <p:nvPr/>
        </p:nvSpPr>
        <p:spPr>
          <a:xfrm>
            <a:off x="8340438" y="6492874"/>
            <a:ext cx="554182" cy="230832"/>
          </a:xfrm>
          <a:prstGeom prst="rect">
            <a:avLst/>
          </a:prstGeom>
          <a:noFill/>
        </p:spPr>
        <p:txBody>
          <a:bodyPr wrap="square" rtlCol="0">
            <a:spAutoFit/>
          </a:bodyPr>
          <a:lstStyle/>
          <a:p>
            <a:r>
              <a:rPr lang="en-US" sz="900" b="1" dirty="0"/>
              <a:t>Slide </a:t>
            </a:r>
            <a:fld id="{EACA6D60-DEC7-4D60-9514-D9DD305BBE0A}" type="slidenum">
              <a:rPr lang="en-US" sz="900" b="1" smtClean="0"/>
              <a:t>3</a:t>
            </a:fld>
            <a:endParaRPr lang="en-US" sz="900" b="1" dirty="0"/>
          </a:p>
        </p:txBody>
      </p:sp>
    </p:spTree>
    <p:extLst>
      <p:ext uri="{BB962C8B-B14F-4D97-AF65-F5344CB8AC3E}">
        <p14:creationId xmlns:p14="http://schemas.microsoft.com/office/powerpoint/2010/main" val="3929772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B2CB8-67E8-4CEA-89F8-188E60BE1405}"/>
              </a:ext>
            </a:extLst>
          </p:cNvPr>
          <p:cNvSpPr>
            <a:spLocks noGrp="1"/>
          </p:cNvSpPr>
          <p:nvPr>
            <p:ph type="title"/>
          </p:nvPr>
        </p:nvSpPr>
        <p:spPr>
          <a:xfrm>
            <a:off x="628650" y="365126"/>
            <a:ext cx="7886700" cy="1140401"/>
          </a:xfrm>
        </p:spPr>
        <p:txBody>
          <a:bodyPr/>
          <a:lstStyle/>
          <a:p>
            <a:pPr algn="ctr"/>
            <a:r>
              <a:rPr lang="en-US" b="1" dirty="0"/>
              <a:t>1</a:t>
            </a:r>
            <a:r>
              <a:rPr lang="en-US" b="1" baseline="30000" dirty="0"/>
              <a:t>st</a:t>
            </a:r>
            <a:r>
              <a:rPr lang="en-US" b="1" dirty="0"/>
              <a:t> Journey, Pacific View</a:t>
            </a:r>
          </a:p>
        </p:txBody>
      </p:sp>
      <p:pic>
        <p:nvPicPr>
          <p:cNvPr id="4" name="Content Placeholder 3">
            <a:extLst>
              <a:ext uri="{FF2B5EF4-FFF2-40B4-BE49-F238E27FC236}">
                <a16:creationId xmlns:a16="http://schemas.microsoft.com/office/drawing/2014/main" id="{6709F5F1-79EA-4E0E-A6C7-E1E6A95B3A5E}"/>
              </a:ext>
            </a:extLst>
          </p:cNvPr>
          <p:cNvPicPr>
            <a:picLocks noGrp="1" noChangeAspect="1"/>
          </p:cNvPicPr>
          <p:nvPr>
            <p:ph idx="1"/>
          </p:nvPr>
        </p:nvPicPr>
        <p:blipFill>
          <a:blip r:embed="rId2"/>
          <a:stretch>
            <a:fillRect/>
          </a:stretch>
        </p:blipFill>
        <p:spPr>
          <a:xfrm>
            <a:off x="1302328" y="1505527"/>
            <a:ext cx="6815859" cy="4664364"/>
          </a:xfrm>
          <a:prstGeom prst="rect">
            <a:avLst/>
          </a:prstGeom>
        </p:spPr>
      </p:pic>
      <p:sp>
        <p:nvSpPr>
          <p:cNvPr id="5" name="TextBox 4">
            <a:extLst>
              <a:ext uri="{FF2B5EF4-FFF2-40B4-BE49-F238E27FC236}">
                <a16:creationId xmlns:a16="http://schemas.microsoft.com/office/drawing/2014/main" id="{F6E44F97-230C-4CA2-8BF6-B9B094275532}"/>
              </a:ext>
            </a:extLst>
          </p:cNvPr>
          <p:cNvSpPr txBox="1"/>
          <p:nvPr/>
        </p:nvSpPr>
        <p:spPr>
          <a:xfrm>
            <a:off x="8340438" y="6492874"/>
            <a:ext cx="554182" cy="230832"/>
          </a:xfrm>
          <a:prstGeom prst="rect">
            <a:avLst/>
          </a:prstGeom>
          <a:noFill/>
        </p:spPr>
        <p:txBody>
          <a:bodyPr wrap="square" rtlCol="0">
            <a:spAutoFit/>
          </a:bodyPr>
          <a:lstStyle/>
          <a:p>
            <a:r>
              <a:rPr lang="en-US" sz="900" b="1" dirty="0"/>
              <a:t>Slide </a:t>
            </a:r>
            <a:fld id="{EACA6D60-DEC7-4D60-9514-D9DD305BBE0A}" type="slidenum">
              <a:rPr lang="en-US" sz="900" b="1" smtClean="0"/>
              <a:t>4</a:t>
            </a:fld>
            <a:endParaRPr lang="en-US" sz="900" b="1" dirty="0"/>
          </a:p>
        </p:txBody>
      </p:sp>
    </p:spTree>
    <p:extLst>
      <p:ext uri="{BB962C8B-B14F-4D97-AF65-F5344CB8AC3E}">
        <p14:creationId xmlns:p14="http://schemas.microsoft.com/office/powerpoint/2010/main" val="18915129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15D46-B14C-4EDA-8612-29450435585C}"/>
              </a:ext>
            </a:extLst>
          </p:cNvPr>
          <p:cNvSpPr>
            <a:spLocks noGrp="1"/>
          </p:cNvSpPr>
          <p:nvPr>
            <p:ph type="title"/>
          </p:nvPr>
        </p:nvSpPr>
        <p:spPr/>
        <p:txBody>
          <a:bodyPr/>
          <a:lstStyle/>
          <a:p>
            <a:pPr algn="ctr"/>
            <a:r>
              <a:rPr lang="en-US" b="1" dirty="0"/>
              <a:t>Highlights </a:t>
            </a:r>
          </a:p>
        </p:txBody>
      </p:sp>
      <p:sp>
        <p:nvSpPr>
          <p:cNvPr id="3" name="Content Placeholder 2">
            <a:extLst>
              <a:ext uri="{FF2B5EF4-FFF2-40B4-BE49-F238E27FC236}">
                <a16:creationId xmlns:a16="http://schemas.microsoft.com/office/drawing/2014/main" id="{CA831CF0-425F-4BD9-819A-55FE473552F2}"/>
              </a:ext>
            </a:extLst>
          </p:cNvPr>
          <p:cNvSpPr>
            <a:spLocks noGrp="1"/>
          </p:cNvSpPr>
          <p:nvPr>
            <p:ph idx="1"/>
          </p:nvPr>
        </p:nvSpPr>
        <p:spPr/>
        <p:txBody>
          <a:bodyPr>
            <a:normAutofit fontScale="92500" lnSpcReduction="10000"/>
          </a:bodyPr>
          <a:lstStyle/>
          <a:p>
            <a:r>
              <a:rPr lang="en-US" dirty="0"/>
              <a:t>February 28</a:t>
            </a:r>
            <a:r>
              <a:rPr lang="en-US" baseline="30000" dirty="0"/>
              <a:t>th</a:t>
            </a:r>
            <a:r>
              <a:rPr lang="en-US" dirty="0"/>
              <a:t> Left New York</a:t>
            </a:r>
          </a:p>
          <a:p>
            <a:r>
              <a:rPr lang="en-US" dirty="0"/>
              <a:t>March 29</a:t>
            </a:r>
            <a:r>
              <a:rPr lang="en-US" baseline="30000" dirty="0"/>
              <a:t>th</a:t>
            </a:r>
            <a:r>
              <a:rPr lang="en-US" dirty="0"/>
              <a:t> Crossed the Equator</a:t>
            </a:r>
          </a:p>
          <a:p>
            <a:r>
              <a:rPr lang="en-US" dirty="0"/>
              <a:t>May 10</a:t>
            </a:r>
            <a:r>
              <a:rPr lang="en-US" baseline="30000" dirty="0"/>
              <a:t>th</a:t>
            </a:r>
            <a:r>
              <a:rPr lang="en-US" dirty="0"/>
              <a:t> Rounded South America</a:t>
            </a:r>
          </a:p>
          <a:p>
            <a:r>
              <a:rPr lang="en-US" dirty="0"/>
              <a:t>August 5</a:t>
            </a:r>
            <a:r>
              <a:rPr lang="en-US" baseline="30000" dirty="0"/>
              <a:t>th</a:t>
            </a:r>
            <a:r>
              <a:rPr lang="en-US" dirty="0"/>
              <a:t> – November 1</a:t>
            </a:r>
            <a:r>
              <a:rPr lang="en-US" baseline="30000" dirty="0"/>
              <a:t>st</a:t>
            </a:r>
            <a:r>
              <a:rPr lang="en-US" dirty="0"/>
              <a:t> San Francisco</a:t>
            </a:r>
          </a:p>
          <a:p>
            <a:r>
              <a:rPr lang="en-US" dirty="0"/>
              <a:t>November 15 Honolulu</a:t>
            </a:r>
          </a:p>
          <a:p>
            <a:r>
              <a:rPr lang="en-US" dirty="0"/>
              <a:t>January 1</a:t>
            </a:r>
            <a:r>
              <a:rPr lang="en-US" baseline="30000" dirty="0"/>
              <a:t>st</a:t>
            </a:r>
            <a:r>
              <a:rPr lang="en-US" dirty="0"/>
              <a:t> 1851  Canton China, now Guangzhou, Picked up Charley</a:t>
            </a:r>
          </a:p>
          <a:p>
            <a:r>
              <a:rPr lang="en-US" dirty="0"/>
              <a:t>Mid April Rounded Africa</a:t>
            </a:r>
          </a:p>
          <a:p>
            <a:r>
              <a:rPr lang="en-US" dirty="0"/>
              <a:t>June 15</a:t>
            </a:r>
            <a:r>
              <a:rPr lang="en-US" baseline="30000" dirty="0"/>
              <a:t>th</a:t>
            </a:r>
            <a:r>
              <a:rPr lang="en-US" dirty="0"/>
              <a:t> London</a:t>
            </a:r>
          </a:p>
          <a:p>
            <a:r>
              <a:rPr lang="en-US" dirty="0"/>
              <a:t>August 11</a:t>
            </a:r>
            <a:r>
              <a:rPr lang="en-US" baseline="30000" dirty="0"/>
              <a:t>th</a:t>
            </a:r>
            <a:r>
              <a:rPr lang="en-US" dirty="0"/>
              <a:t> Arrived New York </a:t>
            </a:r>
          </a:p>
          <a:p>
            <a:endParaRPr lang="en-US" dirty="0"/>
          </a:p>
        </p:txBody>
      </p:sp>
      <p:sp>
        <p:nvSpPr>
          <p:cNvPr id="4" name="TextBox 3">
            <a:extLst>
              <a:ext uri="{FF2B5EF4-FFF2-40B4-BE49-F238E27FC236}">
                <a16:creationId xmlns:a16="http://schemas.microsoft.com/office/drawing/2014/main" id="{B9A2EF37-DCED-47E5-B033-BF6840D7A7EA}"/>
              </a:ext>
            </a:extLst>
          </p:cNvPr>
          <p:cNvSpPr txBox="1"/>
          <p:nvPr/>
        </p:nvSpPr>
        <p:spPr>
          <a:xfrm>
            <a:off x="8340438" y="6492874"/>
            <a:ext cx="554182" cy="230832"/>
          </a:xfrm>
          <a:prstGeom prst="rect">
            <a:avLst/>
          </a:prstGeom>
          <a:noFill/>
        </p:spPr>
        <p:txBody>
          <a:bodyPr wrap="square" rtlCol="0">
            <a:spAutoFit/>
          </a:bodyPr>
          <a:lstStyle/>
          <a:p>
            <a:r>
              <a:rPr lang="en-US" sz="900" b="1" dirty="0"/>
              <a:t>Slide </a:t>
            </a:r>
            <a:fld id="{EACA6D60-DEC7-4D60-9514-D9DD305BBE0A}" type="slidenum">
              <a:rPr lang="en-US" sz="900" b="1" smtClean="0"/>
              <a:t>5</a:t>
            </a:fld>
            <a:endParaRPr lang="en-US" sz="900" b="1" dirty="0"/>
          </a:p>
        </p:txBody>
      </p:sp>
    </p:spTree>
    <p:extLst>
      <p:ext uri="{BB962C8B-B14F-4D97-AF65-F5344CB8AC3E}">
        <p14:creationId xmlns:p14="http://schemas.microsoft.com/office/powerpoint/2010/main" val="7747194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018100-BBBA-43A7-8D71-7F40A876D530}"/>
              </a:ext>
            </a:extLst>
          </p:cNvPr>
          <p:cNvSpPr>
            <a:spLocks noGrp="1"/>
          </p:cNvSpPr>
          <p:nvPr>
            <p:ph type="title"/>
          </p:nvPr>
        </p:nvSpPr>
        <p:spPr/>
        <p:txBody>
          <a:bodyPr/>
          <a:lstStyle/>
          <a:p>
            <a:pPr algn="ctr"/>
            <a:r>
              <a:rPr lang="en-US" b="1" dirty="0"/>
              <a:t>2</a:t>
            </a:r>
            <a:r>
              <a:rPr lang="en-US" b="1" baseline="30000" dirty="0"/>
              <a:t>nd</a:t>
            </a:r>
            <a:r>
              <a:rPr lang="en-US" b="1" dirty="0"/>
              <a:t>  Journey Aug. 1852 to Jul. 1853</a:t>
            </a:r>
            <a:br>
              <a:rPr lang="en-US" b="1" dirty="0"/>
            </a:br>
            <a:r>
              <a:rPr lang="en-US" b="1" dirty="0"/>
              <a:t>to Calcutta India </a:t>
            </a:r>
            <a:endParaRPr lang="en-US" dirty="0"/>
          </a:p>
        </p:txBody>
      </p:sp>
      <p:pic>
        <p:nvPicPr>
          <p:cNvPr id="4" name="Content Placeholder 3">
            <a:extLst>
              <a:ext uri="{FF2B5EF4-FFF2-40B4-BE49-F238E27FC236}">
                <a16:creationId xmlns:a16="http://schemas.microsoft.com/office/drawing/2014/main" id="{5D4D406E-85BC-4B98-9F2E-1C52565EB8BD}"/>
              </a:ext>
            </a:extLst>
          </p:cNvPr>
          <p:cNvPicPr>
            <a:picLocks noGrp="1" noChangeAspect="1"/>
          </p:cNvPicPr>
          <p:nvPr>
            <p:ph idx="1"/>
          </p:nvPr>
        </p:nvPicPr>
        <p:blipFill>
          <a:blip r:embed="rId2"/>
          <a:stretch>
            <a:fillRect/>
          </a:stretch>
        </p:blipFill>
        <p:spPr>
          <a:xfrm>
            <a:off x="823197" y="1825625"/>
            <a:ext cx="7497606" cy="4351338"/>
          </a:xfrm>
          <a:prstGeom prst="rect">
            <a:avLst/>
          </a:prstGeom>
        </p:spPr>
      </p:pic>
      <p:sp>
        <p:nvSpPr>
          <p:cNvPr id="5" name="TextBox 4">
            <a:extLst>
              <a:ext uri="{FF2B5EF4-FFF2-40B4-BE49-F238E27FC236}">
                <a16:creationId xmlns:a16="http://schemas.microsoft.com/office/drawing/2014/main" id="{2C6FB99F-1C3F-4434-9119-A1154225A481}"/>
              </a:ext>
            </a:extLst>
          </p:cNvPr>
          <p:cNvSpPr txBox="1"/>
          <p:nvPr/>
        </p:nvSpPr>
        <p:spPr>
          <a:xfrm>
            <a:off x="8340438" y="6492874"/>
            <a:ext cx="554182" cy="230832"/>
          </a:xfrm>
          <a:prstGeom prst="rect">
            <a:avLst/>
          </a:prstGeom>
          <a:noFill/>
        </p:spPr>
        <p:txBody>
          <a:bodyPr wrap="square" rtlCol="0">
            <a:spAutoFit/>
          </a:bodyPr>
          <a:lstStyle/>
          <a:p>
            <a:r>
              <a:rPr lang="en-US" sz="900" b="1" dirty="0"/>
              <a:t>Slide </a:t>
            </a:r>
            <a:fld id="{EACA6D60-DEC7-4D60-9514-D9DD305BBE0A}" type="slidenum">
              <a:rPr lang="en-US" sz="900" b="1" smtClean="0"/>
              <a:t>6</a:t>
            </a:fld>
            <a:endParaRPr lang="en-US" sz="900" b="1" dirty="0"/>
          </a:p>
        </p:txBody>
      </p:sp>
    </p:spTree>
    <p:extLst>
      <p:ext uri="{BB962C8B-B14F-4D97-AF65-F5344CB8AC3E}">
        <p14:creationId xmlns:p14="http://schemas.microsoft.com/office/powerpoint/2010/main" val="2031588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CFB75-78A4-490B-B831-6B9B7A3B0805}"/>
              </a:ext>
            </a:extLst>
          </p:cNvPr>
          <p:cNvSpPr>
            <a:spLocks noGrp="1"/>
          </p:cNvSpPr>
          <p:nvPr>
            <p:ph type="title"/>
          </p:nvPr>
        </p:nvSpPr>
        <p:spPr/>
        <p:txBody>
          <a:bodyPr>
            <a:normAutofit/>
          </a:bodyPr>
          <a:lstStyle/>
          <a:p>
            <a:pPr algn="ctr"/>
            <a:r>
              <a:rPr lang="en-US" b="1" dirty="0"/>
              <a:t>3rd  Journey Departing Sept. 1853 for Shanghai China</a:t>
            </a:r>
          </a:p>
        </p:txBody>
      </p:sp>
      <p:pic>
        <p:nvPicPr>
          <p:cNvPr id="4" name="Content Placeholder 3">
            <a:extLst>
              <a:ext uri="{FF2B5EF4-FFF2-40B4-BE49-F238E27FC236}">
                <a16:creationId xmlns:a16="http://schemas.microsoft.com/office/drawing/2014/main" id="{F6EC41C0-DD77-4282-ADA7-3121FF8ADED0}"/>
              </a:ext>
            </a:extLst>
          </p:cNvPr>
          <p:cNvPicPr>
            <a:picLocks noGrp="1" noChangeAspect="1"/>
          </p:cNvPicPr>
          <p:nvPr>
            <p:ph idx="1"/>
          </p:nvPr>
        </p:nvPicPr>
        <p:blipFill>
          <a:blip r:embed="rId2"/>
          <a:stretch>
            <a:fillRect/>
          </a:stretch>
        </p:blipFill>
        <p:spPr>
          <a:xfrm>
            <a:off x="1206933" y="1825625"/>
            <a:ext cx="6730134" cy="4351338"/>
          </a:xfrm>
          <a:prstGeom prst="rect">
            <a:avLst/>
          </a:prstGeom>
        </p:spPr>
      </p:pic>
      <p:sp>
        <p:nvSpPr>
          <p:cNvPr id="5" name="TextBox 4">
            <a:extLst>
              <a:ext uri="{FF2B5EF4-FFF2-40B4-BE49-F238E27FC236}">
                <a16:creationId xmlns:a16="http://schemas.microsoft.com/office/drawing/2014/main" id="{4B5D42A2-F4D7-4307-AF48-AECDC99A19B5}"/>
              </a:ext>
            </a:extLst>
          </p:cNvPr>
          <p:cNvSpPr txBox="1"/>
          <p:nvPr/>
        </p:nvSpPr>
        <p:spPr>
          <a:xfrm>
            <a:off x="8340438" y="6492874"/>
            <a:ext cx="554182" cy="230832"/>
          </a:xfrm>
          <a:prstGeom prst="rect">
            <a:avLst/>
          </a:prstGeom>
          <a:noFill/>
        </p:spPr>
        <p:txBody>
          <a:bodyPr wrap="square" rtlCol="0">
            <a:spAutoFit/>
          </a:bodyPr>
          <a:lstStyle/>
          <a:p>
            <a:r>
              <a:rPr lang="en-US" sz="900" b="1" dirty="0"/>
              <a:t>Slide </a:t>
            </a:r>
            <a:fld id="{EACA6D60-DEC7-4D60-9514-D9DD305BBE0A}" type="slidenum">
              <a:rPr lang="en-US" sz="900" b="1" smtClean="0"/>
              <a:t>7</a:t>
            </a:fld>
            <a:endParaRPr lang="en-US" sz="900" b="1" dirty="0"/>
          </a:p>
        </p:txBody>
      </p:sp>
    </p:spTree>
    <p:extLst>
      <p:ext uri="{BB962C8B-B14F-4D97-AF65-F5344CB8AC3E}">
        <p14:creationId xmlns:p14="http://schemas.microsoft.com/office/powerpoint/2010/main" val="26421355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F1B19-52F7-45B9-B765-479648005D9D}"/>
              </a:ext>
            </a:extLst>
          </p:cNvPr>
          <p:cNvSpPr>
            <a:spLocks noGrp="1"/>
          </p:cNvSpPr>
          <p:nvPr>
            <p:ph type="title"/>
          </p:nvPr>
        </p:nvSpPr>
        <p:spPr/>
        <p:txBody>
          <a:bodyPr/>
          <a:lstStyle/>
          <a:p>
            <a:pPr algn="ctr"/>
            <a:r>
              <a:rPr lang="en-US" b="1" dirty="0"/>
              <a:t>Detail of the passage through the Dutch East Indies </a:t>
            </a:r>
          </a:p>
        </p:txBody>
      </p:sp>
      <p:pic>
        <p:nvPicPr>
          <p:cNvPr id="7" name="Content Placeholder 6">
            <a:extLst>
              <a:ext uri="{FF2B5EF4-FFF2-40B4-BE49-F238E27FC236}">
                <a16:creationId xmlns:a16="http://schemas.microsoft.com/office/drawing/2014/main" id="{85D2D679-6B41-4979-BAC8-075A571EB551}"/>
              </a:ext>
            </a:extLst>
          </p:cNvPr>
          <p:cNvPicPr>
            <a:picLocks noGrp="1" noChangeAspect="1"/>
          </p:cNvPicPr>
          <p:nvPr>
            <p:ph idx="1"/>
          </p:nvPr>
        </p:nvPicPr>
        <p:blipFill>
          <a:blip r:embed="rId2"/>
          <a:stretch>
            <a:fillRect/>
          </a:stretch>
        </p:blipFill>
        <p:spPr>
          <a:xfrm>
            <a:off x="2026169" y="1825625"/>
            <a:ext cx="5091662" cy="4351338"/>
          </a:xfrm>
          <a:prstGeom prst="rect">
            <a:avLst/>
          </a:prstGeom>
        </p:spPr>
      </p:pic>
      <p:sp>
        <p:nvSpPr>
          <p:cNvPr id="10" name="TextBox 9">
            <a:extLst>
              <a:ext uri="{FF2B5EF4-FFF2-40B4-BE49-F238E27FC236}">
                <a16:creationId xmlns:a16="http://schemas.microsoft.com/office/drawing/2014/main" id="{44EE0AF1-0F85-438D-BA3C-DF67F257EC79}"/>
              </a:ext>
            </a:extLst>
          </p:cNvPr>
          <p:cNvSpPr txBox="1"/>
          <p:nvPr/>
        </p:nvSpPr>
        <p:spPr>
          <a:xfrm>
            <a:off x="8340438" y="6492874"/>
            <a:ext cx="554182" cy="230832"/>
          </a:xfrm>
          <a:prstGeom prst="rect">
            <a:avLst/>
          </a:prstGeom>
          <a:noFill/>
        </p:spPr>
        <p:txBody>
          <a:bodyPr wrap="square" rtlCol="0">
            <a:spAutoFit/>
          </a:bodyPr>
          <a:lstStyle/>
          <a:p>
            <a:r>
              <a:rPr lang="en-US" sz="900" b="1" dirty="0"/>
              <a:t>Slide </a:t>
            </a:r>
            <a:fld id="{EACA6D60-DEC7-4D60-9514-D9DD305BBE0A}" type="slidenum">
              <a:rPr lang="en-US" sz="900" b="1" smtClean="0"/>
              <a:t>8</a:t>
            </a:fld>
            <a:endParaRPr lang="en-US" sz="900" b="1" dirty="0"/>
          </a:p>
        </p:txBody>
      </p:sp>
    </p:spTree>
    <p:extLst>
      <p:ext uri="{BB962C8B-B14F-4D97-AF65-F5344CB8AC3E}">
        <p14:creationId xmlns:p14="http://schemas.microsoft.com/office/powerpoint/2010/main" val="26265605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3A2A5-1E3E-499B-B04B-D81CE2210A5D}"/>
              </a:ext>
            </a:extLst>
          </p:cNvPr>
          <p:cNvSpPr>
            <a:spLocks noGrp="1"/>
          </p:cNvSpPr>
          <p:nvPr>
            <p:ph type="title"/>
          </p:nvPr>
        </p:nvSpPr>
        <p:spPr/>
        <p:txBody>
          <a:bodyPr/>
          <a:lstStyle/>
          <a:p>
            <a:pPr algn="ctr"/>
            <a:r>
              <a:rPr lang="en-US" b="1" dirty="0"/>
              <a:t>Death of Capt. Robert Pearson  </a:t>
            </a:r>
          </a:p>
        </p:txBody>
      </p:sp>
      <p:sp>
        <p:nvSpPr>
          <p:cNvPr id="3" name="Content Placeholder 2">
            <a:extLst>
              <a:ext uri="{FF2B5EF4-FFF2-40B4-BE49-F238E27FC236}">
                <a16:creationId xmlns:a16="http://schemas.microsoft.com/office/drawing/2014/main" id="{CE1BDD5B-B3D6-41B1-BF04-6D19B963FC04}"/>
              </a:ext>
            </a:extLst>
          </p:cNvPr>
          <p:cNvSpPr>
            <a:spLocks noGrp="1"/>
          </p:cNvSpPr>
          <p:nvPr>
            <p:ph idx="1"/>
          </p:nvPr>
        </p:nvSpPr>
        <p:spPr/>
        <p:txBody>
          <a:bodyPr/>
          <a:lstStyle/>
          <a:p>
            <a:r>
              <a:rPr lang="en-US" dirty="0"/>
              <a:t>April 15</a:t>
            </a:r>
            <a:r>
              <a:rPr lang="en-US" baseline="30000" dirty="0"/>
              <a:t>th</a:t>
            </a:r>
            <a:r>
              <a:rPr lang="en-US" dirty="0"/>
              <a:t> 1854 Capt. Robert Pearson died of wounds received 11 days earlier in a skirmish with local Chinese</a:t>
            </a:r>
          </a:p>
          <a:p>
            <a:r>
              <a:rPr lang="en-US" dirty="0"/>
              <a:t>3 other foreigners and many Chinese also died</a:t>
            </a:r>
          </a:p>
          <a:p>
            <a:r>
              <a:rPr lang="en-US" dirty="0"/>
              <a:t>Sarah ends her journal with this event</a:t>
            </a:r>
          </a:p>
          <a:p>
            <a:endParaRPr lang="en-US" dirty="0"/>
          </a:p>
          <a:p>
            <a:endParaRPr lang="en-US" dirty="0"/>
          </a:p>
        </p:txBody>
      </p:sp>
      <p:sp>
        <p:nvSpPr>
          <p:cNvPr id="4" name="TextBox 3">
            <a:extLst>
              <a:ext uri="{FF2B5EF4-FFF2-40B4-BE49-F238E27FC236}">
                <a16:creationId xmlns:a16="http://schemas.microsoft.com/office/drawing/2014/main" id="{A285A4BC-36B7-44E2-A9D3-4DBFEE83B988}"/>
              </a:ext>
            </a:extLst>
          </p:cNvPr>
          <p:cNvSpPr txBox="1"/>
          <p:nvPr/>
        </p:nvSpPr>
        <p:spPr>
          <a:xfrm>
            <a:off x="8340438" y="6492874"/>
            <a:ext cx="554182" cy="230832"/>
          </a:xfrm>
          <a:prstGeom prst="rect">
            <a:avLst/>
          </a:prstGeom>
          <a:noFill/>
        </p:spPr>
        <p:txBody>
          <a:bodyPr wrap="square" rtlCol="0">
            <a:spAutoFit/>
          </a:bodyPr>
          <a:lstStyle/>
          <a:p>
            <a:r>
              <a:rPr lang="en-US" sz="900" b="1" dirty="0"/>
              <a:t>Slide </a:t>
            </a:r>
            <a:fld id="{EACA6D60-DEC7-4D60-9514-D9DD305BBE0A}" type="slidenum">
              <a:rPr lang="en-US" sz="900" b="1" smtClean="0"/>
              <a:t>9</a:t>
            </a:fld>
            <a:endParaRPr lang="en-US" sz="900" b="1" dirty="0"/>
          </a:p>
        </p:txBody>
      </p:sp>
    </p:spTree>
    <p:extLst>
      <p:ext uri="{BB962C8B-B14F-4D97-AF65-F5344CB8AC3E}">
        <p14:creationId xmlns:p14="http://schemas.microsoft.com/office/powerpoint/2010/main" val="7551916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69499D-A1B3-42A5-89B4-1B53C1D6ED14}"/>
              </a:ext>
            </a:extLst>
          </p:cNvPr>
          <p:cNvSpPr>
            <a:spLocks noGrp="1"/>
          </p:cNvSpPr>
          <p:nvPr>
            <p:ph type="title"/>
          </p:nvPr>
        </p:nvSpPr>
        <p:spPr/>
        <p:txBody>
          <a:bodyPr/>
          <a:lstStyle/>
          <a:p>
            <a:pPr algn="ctr"/>
            <a:r>
              <a:rPr lang="en-US" b="1" dirty="0"/>
              <a:t>Some of Sarah’s Closing Remarks</a:t>
            </a:r>
          </a:p>
        </p:txBody>
      </p:sp>
      <p:sp>
        <p:nvSpPr>
          <p:cNvPr id="3" name="Content Placeholder 2">
            <a:extLst>
              <a:ext uri="{FF2B5EF4-FFF2-40B4-BE49-F238E27FC236}">
                <a16:creationId xmlns:a16="http://schemas.microsoft.com/office/drawing/2014/main" id="{04C3268E-360F-4436-936A-BD194C700CB9}"/>
              </a:ext>
            </a:extLst>
          </p:cNvPr>
          <p:cNvSpPr>
            <a:spLocks noGrp="1"/>
          </p:cNvSpPr>
          <p:nvPr>
            <p:ph idx="1"/>
          </p:nvPr>
        </p:nvSpPr>
        <p:spPr/>
        <p:txBody>
          <a:bodyPr/>
          <a:lstStyle/>
          <a:p>
            <a:pPr marL="0" indent="0">
              <a:lnSpc>
                <a:spcPct val="110000"/>
              </a:lnSpc>
              <a:buNone/>
            </a:pPr>
            <a:r>
              <a:rPr lang="en-US" dirty="0"/>
              <a:t>How frail is human life, short and brittle the thread of human existence. One hour before he was sitting by my side and not one thought ever crossed my breast that he would be taken from me, but God saw best in his infinite wisdom to take him from me and leave me a desolate mourner many, many miles from home, in a land of strangers. But as my dear husband said to me the day before he died, God will take care of you Sarah and He has.</a:t>
            </a:r>
          </a:p>
        </p:txBody>
      </p:sp>
      <p:sp>
        <p:nvSpPr>
          <p:cNvPr id="4" name="TextBox 3">
            <a:extLst>
              <a:ext uri="{FF2B5EF4-FFF2-40B4-BE49-F238E27FC236}">
                <a16:creationId xmlns:a16="http://schemas.microsoft.com/office/drawing/2014/main" id="{6BF3D45E-1A08-4CA0-AD09-1497DCE94A68}"/>
              </a:ext>
            </a:extLst>
          </p:cNvPr>
          <p:cNvSpPr txBox="1"/>
          <p:nvPr/>
        </p:nvSpPr>
        <p:spPr>
          <a:xfrm>
            <a:off x="8340438" y="6492874"/>
            <a:ext cx="554182" cy="230832"/>
          </a:xfrm>
          <a:prstGeom prst="rect">
            <a:avLst/>
          </a:prstGeom>
          <a:noFill/>
        </p:spPr>
        <p:txBody>
          <a:bodyPr wrap="square" rtlCol="0">
            <a:spAutoFit/>
          </a:bodyPr>
          <a:lstStyle/>
          <a:p>
            <a:r>
              <a:rPr lang="en-US" sz="900" b="1" dirty="0"/>
              <a:t>Slide </a:t>
            </a:r>
            <a:fld id="{EACA6D60-DEC7-4D60-9514-D9DD305BBE0A}" type="slidenum">
              <a:rPr lang="en-US" sz="900" b="1" smtClean="0"/>
              <a:t>10</a:t>
            </a:fld>
            <a:endParaRPr lang="en-US" sz="900" b="1" dirty="0"/>
          </a:p>
        </p:txBody>
      </p:sp>
    </p:spTree>
    <p:extLst>
      <p:ext uri="{BB962C8B-B14F-4D97-AF65-F5344CB8AC3E}">
        <p14:creationId xmlns:p14="http://schemas.microsoft.com/office/powerpoint/2010/main" val="182200635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11074</TotalTime>
  <Words>329</Words>
  <Application>Microsoft Office PowerPoint</Application>
  <PresentationFormat>On-screen Show (4:3)</PresentationFormat>
  <Paragraphs>36</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Calibri Light</vt:lpstr>
      <vt:lpstr>Office Theme</vt:lpstr>
      <vt:lpstr>The Diary of Sarah Pearson a Brief Overview</vt:lpstr>
      <vt:lpstr>Sample Pages</vt:lpstr>
      <vt:lpstr>1st Journey Feb. 1850 to Aug. 1851 Around the World </vt:lpstr>
      <vt:lpstr>1st Journey, Pacific View</vt:lpstr>
      <vt:lpstr>Highlights </vt:lpstr>
      <vt:lpstr>2nd  Journey Aug. 1852 to Jul. 1853 to Calcutta India </vt:lpstr>
      <vt:lpstr>3rd  Journey Departing Sept. 1853 for Shanghai China</vt:lpstr>
      <vt:lpstr>Detail of the passage through the Dutch East Indies </vt:lpstr>
      <vt:lpstr>Death of Capt. Robert Pearson  </vt:lpstr>
      <vt:lpstr>Some of Sarah’s Closing Remarks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German Immigration Patterns Prior the Revolutionary War</dc:title>
  <dc:creator>Bill Frisinger</dc:creator>
  <cp:lastModifiedBy>Bill Frisinger</cp:lastModifiedBy>
  <cp:revision>140</cp:revision>
  <cp:lastPrinted>2020-01-03T19:27:00Z</cp:lastPrinted>
  <dcterms:created xsi:type="dcterms:W3CDTF">2019-10-29T04:20:02Z</dcterms:created>
  <dcterms:modified xsi:type="dcterms:W3CDTF">2020-01-04T04:46:24Z</dcterms:modified>
</cp:coreProperties>
</file>